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305" r:id="rId3"/>
    <p:sldId id="319" r:id="rId4"/>
    <p:sldId id="332" r:id="rId5"/>
    <p:sldId id="281" r:id="rId6"/>
    <p:sldId id="263" r:id="rId7"/>
    <p:sldId id="310" r:id="rId8"/>
    <p:sldId id="299" r:id="rId9"/>
    <p:sldId id="300" r:id="rId10"/>
    <p:sldId id="264" r:id="rId11"/>
    <p:sldId id="328" r:id="rId12"/>
    <p:sldId id="329" r:id="rId13"/>
    <p:sldId id="338" r:id="rId14"/>
    <p:sldId id="330" r:id="rId15"/>
    <p:sldId id="336" r:id="rId16"/>
    <p:sldId id="284" r:id="rId17"/>
    <p:sldId id="302" r:id="rId18"/>
    <p:sldId id="303" r:id="rId19"/>
    <p:sldId id="318" r:id="rId20"/>
    <p:sldId id="287" r:id="rId21"/>
    <p:sldId id="288" r:id="rId22"/>
    <p:sldId id="339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4"/>
    <a:srgbClr val="00EA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0397" autoAdjust="0"/>
  </p:normalViewPr>
  <p:slideViewPr>
    <p:cSldViewPr>
      <p:cViewPr varScale="1">
        <p:scale>
          <a:sx n="66" d="100"/>
          <a:sy n="66" d="100"/>
        </p:scale>
        <p:origin x="-1182" y="-10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53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  Ctrl   x 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27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অক্ষর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জায়গা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জায়গায়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Paste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  <a:r>
              <a:rPr lang="en-US" baseline="0" dirty="0" smtClean="0"/>
              <a:t> Ctrl  v 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 </a:t>
            </a:r>
            <a:r>
              <a:rPr lang="en-US" dirty="0" smtClean="0"/>
              <a:t> </a:t>
            </a:r>
            <a:r>
              <a:rPr lang="en-US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পেস্ট</a:t>
            </a:r>
            <a:r>
              <a:rPr lang="en-US" baseline="0" dirty="0" smtClean="0"/>
              <a:t> (Paste)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(Ctrl)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স্ক্রিনশট</a:t>
            </a:r>
            <a:r>
              <a:rPr lang="en-US" dirty="0" smtClean="0"/>
              <a:t> </a:t>
            </a:r>
            <a:r>
              <a:rPr lang="en-US" dirty="0" err="1" smtClean="0"/>
              <a:t>যেভাবে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কীবোর্ড-এর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প্রিন্টস্ক্রিণ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7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Delete ও Backspace –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Delete 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  Backspace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কারসর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কারসর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ডকুমেন্টের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কারসর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ডকুমেন্টের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কারসর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40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2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6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দুটো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ওয়ার্ডের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লেখা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দেখিয়ে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বলতে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হবে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দুটোর</a:t>
            </a:r>
            <a:r>
              <a:rPr lang="en-US" baseline="0" dirty="0" smtClean="0">
                <a:effectLst/>
              </a:rPr>
              <a:t>  </a:t>
            </a:r>
            <a:r>
              <a:rPr lang="en-US" baseline="0" dirty="0" err="1" smtClean="0">
                <a:effectLst/>
              </a:rPr>
              <a:t>মধ্যে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পার্থক্য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</a:t>
            </a:r>
            <a:r>
              <a:rPr lang="en-US" baseline="0" dirty="0" smtClean="0">
                <a:effectLst/>
              </a:rPr>
              <a:t>? </a:t>
            </a:r>
            <a:r>
              <a:rPr lang="en-US" baseline="0" dirty="0" err="1" smtClean="0">
                <a:effectLst/>
              </a:rPr>
              <a:t>ভুল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সংশোধন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করার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কাজটিকে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</a:t>
            </a:r>
            <a:r>
              <a:rPr lang="en-US" baseline="0" dirty="0" smtClean="0">
                <a:effectLst/>
              </a:rPr>
              <a:t>  </a:t>
            </a:r>
            <a:r>
              <a:rPr lang="en-US" baseline="0" dirty="0" err="1" smtClean="0">
                <a:effectLst/>
              </a:rPr>
              <a:t>বলে</a:t>
            </a:r>
            <a:r>
              <a:rPr lang="en-US" baseline="0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dirty="0" smtClean="0"/>
              <a:t>Select </a:t>
            </a:r>
            <a:r>
              <a:rPr lang="en-US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? ‍Shift </a:t>
            </a:r>
            <a:r>
              <a:rPr lang="en-US" baseline="0" dirty="0" smtClean="0">
                <a:latin typeface="Times New Roman"/>
                <a:cs typeface="Times New Roman"/>
              </a:rPr>
              <a:t>→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করলেSelect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633"/>
            </a:avLst>
          </a:prstGeom>
          <a:solidFill>
            <a:schemeClr val="accent6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76200" y="76200"/>
            <a:ext cx="10820400" cy="6705600"/>
          </a:xfrm>
          <a:prstGeom prst="frame">
            <a:avLst>
              <a:gd name="adj1" fmla="val 611"/>
            </a:avLst>
          </a:prstGeom>
          <a:blipFill>
            <a:blip r:embed="rId13"/>
            <a:tile tx="0" ty="0" sx="100000" sy="100000" flip="none" algn="tl"/>
          </a:blip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2461" y="2224599"/>
            <a:ext cx="9555479" cy="3769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6801" y="642937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2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4561582"/>
            <a:ext cx="8077200" cy="1077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x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2579" y="152400"/>
            <a:ext cx="2853362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(Cut)</a:t>
            </a:r>
            <a:endParaRPr lang="en-US" sz="4000" b="1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56" y="4640759"/>
            <a:ext cx="175080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x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r="8501"/>
          <a:stretch/>
        </p:blipFill>
        <p:spPr>
          <a:xfrm>
            <a:off x="246888" y="2819400"/>
            <a:ext cx="1609735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037582"/>
            <a:ext cx="8229600" cy="1077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88" y="990600"/>
            <a:ext cx="10268712" cy="1384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x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r="8501"/>
          <a:stretch/>
        </p:blipFill>
        <p:spPr>
          <a:xfrm>
            <a:off x="6802288" y="3505200"/>
            <a:ext cx="512912" cy="50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111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752600"/>
            <a:ext cx="8077200" cy="31700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2579" y="435114"/>
            <a:ext cx="2853362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(Copy)</a:t>
            </a:r>
            <a:endParaRPr lang="en-US" sz="4000" b="1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930" y="3762780"/>
            <a:ext cx="171874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c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808" r="71450" b="54729"/>
          <a:stretch/>
        </p:blipFill>
        <p:spPr>
          <a:xfrm>
            <a:off x="418556" y="2590800"/>
            <a:ext cx="1181644" cy="1103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96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133600"/>
            <a:ext cx="8229600" cy="1661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আক্ষরিক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কারসকে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807434"/>
            <a:ext cx="1750800" cy="6994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v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 b="6555"/>
          <a:stretch/>
        </p:blipFill>
        <p:spPr>
          <a:xfrm>
            <a:off x="452746" y="796721"/>
            <a:ext cx="1385031" cy="1414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609600"/>
            <a:ext cx="8229600" cy="1661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আক্ষরিক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কারসকে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 b="6555"/>
          <a:stretch/>
        </p:blipFill>
        <p:spPr>
          <a:xfrm>
            <a:off x="5580154" y="1655174"/>
            <a:ext cx="533990" cy="54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4717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(Paste)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1408815" y="3781202"/>
            <a:ext cx="8060826" cy="2771998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4736537">
            <a:off x="2366131" y="5172769"/>
            <a:ext cx="571859" cy="1687315"/>
          </a:xfrm>
          <a:prstGeom prst="upArrow">
            <a:avLst>
              <a:gd name="adj1" fmla="val 3722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0142" y="5579281"/>
            <a:ext cx="400751" cy="364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1759"/>
          <a:stretch/>
        </p:blipFill>
        <p:spPr>
          <a:xfrm>
            <a:off x="3962440" y="203199"/>
            <a:ext cx="2590760" cy="3427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1408815" y="3728940"/>
            <a:ext cx="8060826" cy="27719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96035" y="3795486"/>
            <a:ext cx="484909" cy="484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3" y="203199"/>
            <a:ext cx="10510987" cy="63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6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943" y="435114"/>
            <a:ext cx="10105057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en-US" sz="4000" b="1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Backspce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চাপলে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3121" y="1821359"/>
            <a:ext cx="168667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Delete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3086" y="3849469"/>
            <a:ext cx="3429144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Backspace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1300" y="4763869"/>
            <a:ext cx="52290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2700" y="4763869"/>
            <a:ext cx="41389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845864" y="4763869"/>
            <a:ext cx="48923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553750" y="4763869"/>
            <a:ext cx="38985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230806" y="4763869"/>
            <a:ext cx="49244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755897" y="4763869"/>
            <a:ext cx="6708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H="1">
            <a:off x="3809021" y="3907787"/>
            <a:ext cx="624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425264" y="4759535"/>
            <a:ext cx="38985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94245" y="4759535"/>
            <a:ext cx="521297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705317" y="4763869"/>
            <a:ext cx="543739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7500" y="2935069"/>
            <a:ext cx="52290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8900" y="2935069"/>
            <a:ext cx="41389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922064" y="2935069"/>
            <a:ext cx="48923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615436" y="2935069"/>
            <a:ext cx="38985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5292492" y="2935069"/>
            <a:ext cx="49244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832097" y="2935069"/>
            <a:ext cx="6708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57922" y="2930735"/>
            <a:ext cx="38985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1417" y="2930735"/>
            <a:ext cx="521297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3771178" y="2935069"/>
            <a:ext cx="543739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2971800" cy="2092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66152"/>
            <a:ext cx="2867015" cy="20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t="22285" r="4402" b="62101"/>
          <a:stretch/>
        </p:blipFill>
        <p:spPr>
          <a:xfrm>
            <a:off x="6711717" y="3391033"/>
            <a:ext cx="1179310" cy="585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7" t="303" r="3849" b="81450"/>
          <a:stretch/>
        </p:blipFill>
        <p:spPr>
          <a:xfrm>
            <a:off x="6705600" y="2442374"/>
            <a:ext cx="1191545" cy="684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425714"/>
            <a:ext cx="3490154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50" dirty="0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চাই</a:t>
            </a:r>
            <a:endParaRPr lang="en-US" sz="4000" b="1" spc="50" dirty="0">
              <a:ln w="11430"/>
              <a:solidFill>
                <a:srgbClr val="0000E4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425714"/>
            <a:ext cx="355386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300" dirty="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spc="300" dirty="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300" dirty="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4000" b="1" spc="300" dirty="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হবে</a:t>
            </a:r>
            <a:endParaRPr lang="en-US" sz="4000" b="1" spc="300" dirty="0">
              <a:ln w="11430" cmpd="sng">
                <a:solidFill>
                  <a:srgbClr val="0000E4"/>
                </a:solidFill>
                <a:prstDash val="solid"/>
                <a:miter lim="800000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97974"/>
            <a:ext cx="10439400" cy="1077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209800"/>
            <a:ext cx="5105400" cy="378565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3365711"/>
            <a:ext cx="344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7634" y="2438400"/>
            <a:ext cx="344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5234" y="2438400"/>
            <a:ext cx="344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05600" y="4289016"/>
            <a:ext cx="2837804" cy="676432"/>
            <a:chOff x="7391400" y="4251288"/>
            <a:chExt cx="2837804" cy="9003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3" t="79499" r="49427" b="2786"/>
            <a:stretch/>
          </p:blipFill>
          <p:spPr>
            <a:xfrm>
              <a:off x="7391400" y="4267200"/>
              <a:ext cx="1278531" cy="8844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77" t="303" r="3849" b="81450"/>
            <a:stretch/>
          </p:blipFill>
          <p:spPr>
            <a:xfrm>
              <a:off x="8643258" y="4251288"/>
              <a:ext cx="1585946" cy="900331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5903434" y="5196115"/>
            <a:ext cx="344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05600" y="5282796"/>
            <a:ext cx="2868066" cy="611460"/>
            <a:chOff x="7391400" y="5181599"/>
            <a:chExt cx="2868066" cy="8138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08" t="22285" r="4402" b="62101"/>
            <a:stretch/>
          </p:blipFill>
          <p:spPr>
            <a:xfrm>
              <a:off x="8610599" y="5181599"/>
              <a:ext cx="1648867" cy="8138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3" t="79499" r="49427" b="2786"/>
            <a:stretch/>
          </p:blipFill>
          <p:spPr>
            <a:xfrm>
              <a:off x="7391400" y="5181601"/>
              <a:ext cx="1278531" cy="813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3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98520" y="651542"/>
            <a:ext cx="4023360" cy="914007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133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1104" y="3048000"/>
            <a:ext cx="996587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sz="4400" b="1" spc="50" dirty="0">
                <a:ln w="11430"/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→, </a:t>
            </a:r>
            <a:r>
              <a:rPr lang="en-US" sz="4400" b="1" spc="50" dirty="0" err="1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Ctrl+X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spc="50" dirty="0" err="1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Ctrl+C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spc="50" dirty="0" err="1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Ctrl+V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, Delete, </a:t>
            </a:r>
            <a:r>
              <a:rPr lang="en-US" sz="4400" b="1" spc="50" dirty="0" err="1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Ctrl+Home</a:t>
            </a:r>
            <a:r>
              <a:rPr lang="en-US" sz="4400" b="1" spc="50" dirty="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, End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331412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0102" y="2386187"/>
            <a:ext cx="33842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Ctrl+X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56" y="1584960"/>
            <a:ext cx="709748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387025"/>
            <a:ext cx="332280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905000" y="3165894"/>
            <a:ext cx="33226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Ctrl+C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102" y="3165894"/>
            <a:ext cx="33842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Ctrl+V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544974" y="390207"/>
            <a:ext cx="2941426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8547" y="202800"/>
            <a:ext cx="32036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905000" y="4984152"/>
            <a:ext cx="33208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191000"/>
            <a:ext cx="70865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754469"/>
            <a:ext cx="33208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End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0104" y="5754469"/>
            <a:ext cx="338423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0103" y="4992469"/>
            <a:ext cx="33842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home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2799" y="3048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5976" y="1992045"/>
            <a:ext cx="36942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438" y="1305580"/>
            <a:ext cx="77351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250" y="1993619"/>
            <a:ext cx="340885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61174" y="2630996"/>
            <a:ext cx="341973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Home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009" y="2630259"/>
            <a:ext cx="369100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End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17469" y="355232"/>
            <a:ext cx="2430931" cy="5591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84030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72723" y="370639"/>
            <a:ext cx="320363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475576" y="6024810"/>
            <a:ext cx="374462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1173" y="3441428"/>
            <a:ext cx="774534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1173" y="5419382"/>
            <a:ext cx="341413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1173" y="6042063"/>
            <a:ext cx="341562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410" y="5392593"/>
            <a:ext cx="374778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1173" y="4130102"/>
            <a:ext cx="23562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314" y="4114800"/>
            <a:ext cx="236966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413084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2248" y="4748487"/>
            <a:ext cx="7747951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12164" y="361854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66252" y="1708632"/>
            <a:ext cx="9387348" cy="2868547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spc="-15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9900" b="1" spc="-15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spc="-15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9900" b="1" spc="-15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9900" b="1" spc="-150" dirty="0">
              <a:ln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93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-467" r="87" b="1545"/>
          <a:stretch/>
        </p:blipFill>
        <p:spPr>
          <a:xfrm>
            <a:off x="120444" y="152400"/>
            <a:ext cx="10714704" cy="655319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10134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0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0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0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0200" dirty="0">
              <a:solidFill>
                <a:srgbClr val="0000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7904" y="2408904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0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783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342" y="3505200"/>
            <a:ext cx="9866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800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4800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কাজগুলোর</a:t>
            </a:r>
            <a:r>
              <a:rPr lang="en-US" sz="4800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79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77" y="2895600"/>
            <a:ext cx="51816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3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3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11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1"/>
            <a:ext cx="4038600" cy="1336595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2990608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71688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210404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17959"/>
            <a:ext cx="4765964" cy="300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julfikerali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191" y="1128650"/>
            <a:ext cx="1760220" cy="199209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9651" y="3169223"/>
            <a:ext cx="5206964" cy="34276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৭ম</a:t>
            </a:r>
          </a:p>
          <a:p>
            <a:pPr algn="ctr"/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28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068" y="541002"/>
            <a:ext cx="3850221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685" y="484328"/>
            <a:ext cx="3258067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26175" y="600790"/>
            <a:ext cx="0" cy="5619343"/>
          </a:xfrm>
          <a:prstGeom prst="line">
            <a:avLst/>
          </a:prstGeom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5"/>
          <a:srcRect t="-2" r="-180" b="1990"/>
          <a:stretch/>
        </p:blipFill>
        <p:spPr>
          <a:xfrm>
            <a:off x="7162800" y="1081630"/>
            <a:ext cx="1662546" cy="19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77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872" y="381000"/>
            <a:ext cx="4867658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5465" y="2350684"/>
            <a:ext cx="3750815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ভারোবাসি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চিরিদন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আকাস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1" y="2451311"/>
            <a:ext cx="3750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চিরদিন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2143" y="5420772"/>
            <a:ext cx="4435730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299" y="5417142"/>
            <a:ext cx="4435730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0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5562600"/>
            <a:ext cx="7239000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8699" y="5442543"/>
            <a:ext cx="3483932" cy="755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8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lang="en-US" sz="48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19711" y="2267856"/>
            <a:ext cx="3598255" cy="1939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16603" y="2390242"/>
            <a:ext cx="3598255" cy="1939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0340" y="1362670"/>
            <a:ext cx="553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8" y="2515332"/>
            <a:ext cx="6234545" cy="3733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6231" y="3604934"/>
            <a:ext cx="5193437" cy="99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0381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264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2286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58" y="2057394"/>
            <a:ext cx="10559145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;</a:t>
            </a:r>
            <a:endParaRPr lang="en-US" sz="4000" spc="50" dirty="0" smtClean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98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7733" y="5334000"/>
            <a:ext cx="544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7372" y="304800"/>
            <a:ext cx="327365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465" y="2438400"/>
            <a:ext cx="3750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1" y="2451311"/>
            <a:ext cx="3750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621563" y="2514600"/>
            <a:ext cx="1398237" cy="60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0860" y="958111"/>
            <a:ext cx="1495516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×</a:t>
            </a:r>
            <a:endParaRPr lang="en-US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07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496270"/>
            <a:ext cx="9563106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46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28600"/>
            <a:ext cx="4393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(Select)</a:t>
            </a:r>
            <a:endParaRPr lang="en-US" sz="4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4478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কার্সরকে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শিফট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এ্যারো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130" y="2798669"/>
            <a:ext cx="205056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996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1200</Words>
  <Application>Microsoft Office PowerPoint</Application>
  <PresentationFormat>Custom</PresentationFormat>
  <Paragraphs>172</Paragraphs>
  <Slides>22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Julfiker</cp:lastModifiedBy>
  <cp:revision>515</cp:revision>
  <dcterms:created xsi:type="dcterms:W3CDTF">2014-04-16T06:10:17Z</dcterms:created>
  <dcterms:modified xsi:type="dcterms:W3CDTF">2016-08-10T05:05:20Z</dcterms:modified>
</cp:coreProperties>
</file>